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0" r:id="rId6"/>
    <p:sldId id="257" r:id="rId7"/>
    <p:sldId id="259" r:id="rId8"/>
    <p:sldId id="258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1BA2F-245B-4A31-AFB1-C29E5E9B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40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EB49C9-F48C-470F-A1AB-1DB6BEDCCE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0DC85-5F38-4671-A668-20999048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68" y="3060162"/>
            <a:ext cx="5791200" cy="1325563"/>
          </a:xfrm>
        </p:spPr>
        <p:txBody>
          <a:bodyPr/>
          <a:lstStyle/>
          <a:p>
            <a:r>
              <a:rPr lang="en-US" dirty="0"/>
              <a:t>Whimsical room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868" y="4492088"/>
            <a:ext cx="5154341" cy="925512"/>
          </a:xfrm>
        </p:spPr>
        <p:txBody>
          <a:bodyPr/>
          <a:lstStyle/>
          <a:p>
            <a:pPr marL="0" indent="0"/>
            <a:r>
              <a:rPr lang="en-US" dirty="0"/>
              <a:t>Virtual backgrounds for Microsoft Teams video calls</a:t>
            </a:r>
          </a:p>
        </p:txBody>
      </p:sp>
      <p:pic>
        <p:nvPicPr>
          <p:cNvPr id="7" name="Picture Placeholder 6" descr="A zebra stands in the living room&#10;&#10;">
            <a:extLst>
              <a:ext uri="{FF2B5EF4-FFF2-40B4-BE49-F238E27FC236}">
                <a16:creationId xmlns:a16="http://schemas.microsoft.com/office/drawing/2014/main" id="{C1E8E211-52AC-3E41-8A83-AC789344496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0604" cy="2276856"/>
          </a:xfrm>
        </p:spPr>
      </p:pic>
      <p:pic>
        <p:nvPicPr>
          <p:cNvPr id="13" name="Picture Placeholder 12" descr="A room filled with furniture floating in water">
            <a:extLst>
              <a:ext uri="{FF2B5EF4-FFF2-40B4-BE49-F238E27FC236}">
                <a16:creationId xmlns:a16="http://schemas.microsoft.com/office/drawing/2014/main" id="{B85FE944-DF05-104F-92F5-73EA8C9B0B4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A bedroom with inflatable pink flamingos">
            <a:extLst>
              <a:ext uri="{FF2B5EF4-FFF2-40B4-BE49-F238E27FC236}">
                <a16:creationId xmlns:a16="http://schemas.microsoft.com/office/drawing/2014/main" id="{85C4D232-1699-6A46-8AD1-ED333B52AC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24" name="Picture Placeholder 23" descr="A bedroom with grass growing on the floor">
            <a:extLst>
              <a:ext uri="{FF2B5EF4-FFF2-40B4-BE49-F238E27FC236}">
                <a16:creationId xmlns:a16="http://schemas.microsoft.com/office/drawing/2014/main" id="{C64D5CB5-C44C-2F40-B0B4-F4A02C1C92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28" name="Picture Placeholder 27" descr="A living room with furniture on the walls">
            <a:extLst>
              <a:ext uri="{FF2B5EF4-FFF2-40B4-BE49-F238E27FC236}">
                <a16:creationId xmlns:a16="http://schemas.microsoft.com/office/drawing/2014/main" id="{84892C2B-1091-FD44-BAE2-D06971382D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6900" y="4560436"/>
            <a:ext cx="4035100" cy="2297564"/>
          </a:xfrm>
        </p:spPr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692744-E7F7-4A12-A866-D2465B0D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Whimsical Room 1</a:t>
            </a:r>
          </a:p>
        </p:txBody>
      </p:sp>
      <p:pic>
        <p:nvPicPr>
          <p:cNvPr id="6" name="Picture Placeholder 5" descr="A zebra stands in the living room&#10;">
            <a:extLst>
              <a:ext uri="{FF2B5EF4-FFF2-40B4-BE49-F238E27FC236}">
                <a16:creationId xmlns:a16="http://schemas.microsoft.com/office/drawing/2014/main" id="{B05CB43D-F3B3-4B79-B332-C8FDE02C0E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5EC89E-D40C-4873-938F-838C1DE7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Whimsical Room 2</a:t>
            </a:r>
            <a:endParaRPr lang="en-US" dirty="0"/>
          </a:p>
        </p:txBody>
      </p:sp>
      <p:pic>
        <p:nvPicPr>
          <p:cNvPr id="6" name="Picture Placeholder 5" descr="A room filled with furniture floating in water&#10;&#10;">
            <a:extLst>
              <a:ext uri="{FF2B5EF4-FFF2-40B4-BE49-F238E27FC236}">
                <a16:creationId xmlns:a16="http://schemas.microsoft.com/office/drawing/2014/main" id="{2EE769B4-9397-4974-85E6-BA99ACDDA9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edroom with inflatable pink flamingos">
            <a:extLst>
              <a:ext uri="{FF2B5EF4-FFF2-40B4-BE49-F238E27FC236}">
                <a16:creationId xmlns:a16="http://schemas.microsoft.com/office/drawing/2014/main" id="{5D1F1C2C-1085-3049-B1A8-30F5A708E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63F21A-A0FE-4815-BB5F-D7570968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Whimsical Room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01FA0B-EFD8-4210-86CD-69067562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Whimsical Room 4</a:t>
            </a:r>
            <a:endParaRPr lang="en-US" dirty="0"/>
          </a:p>
        </p:txBody>
      </p:sp>
      <p:pic>
        <p:nvPicPr>
          <p:cNvPr id="6" name="Picture Placeholder 5" descr="A bedroom with grass growing on the floor">
            <a:extLst>
              <a:ext uri="{FF2B5EF4-FFF2-40B4-BE49-F238E27FC236}">
                <a16:creationId xmlns:a16="http://schemas.microsoft.com/office/drawing/2014/main" id="{515B9DB7-795D-4F3A-84D1-A3F058602C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F91AF3-0FFC-4C43-8E89-408472C6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Whimsical Room 5</a:t>
            </a:r>
            <a:endParaRPr lang="en-US" dirty="0"/>
          </a:p>
        </p:txBody>
      </p:sp>
      <p:pic>
        <p:nvPicPr>
          <p:cNvPr id="6" name="Picture Placeholder 5" descr="A living room with furniture on the walls">
            <a:extLst>
              <a:ext uri="{FF2B5EF4-FFF2-40B4-BE49-F238E27FC236}">
                <a16:creationId xmlns:a16="http://schemas.microsoft.com/office/drawing/2014/main" id="{C0FD0EF1-80ED-4796-BF48-D9D3E2D831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99DB6F-A897-4634-AA5B-994EADAB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94601A-EE7A-4622-BC3E-1401C30B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the background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To add one of these backgrounds to a video call, you’ll first need to save it as a picture to a location where you can easily find it when you add it to Teams. To save the background: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Select the background, right-click it, and then click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as Picture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as type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list, select the file format that you want. Make sure it’s a .JPG, .PNG, or .BMP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File name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box, accept the suggested file name, or if you like, type a new name for the picture.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Select the folder where you want to store the image. For example, choose your Documents folder or your Desktop.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Click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907588-C9EC-4663-9781-D5BA127CCE5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your background before a meeting starts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While you’re setting up your video and audio before joining a meeting: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Background settings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It’s the icon just to the right of the mic switch. Your Background Settings options will display on the right.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Choose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new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your background during a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change your background after you’ve already joined a meeting: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 to your meeting controls and select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More actions *** &gt; Show background effects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Choose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new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6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Whimsical Room_Win32_JS_v1" id="{7F2C72F4-3966-4291-92BF-71C3FBA5872C}" vid="{61BF87B1-72F0-4545-9C8E-CBD0DF578DD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517D10-47D6-440F-BB08-39596D2459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1287AE-D615-4652-ADBB-C96A0AA954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5CD2D8-6E9D-4084-8F23-FC3805C52B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Whimsical room virtual Teams backgrounds</Template>
  <TotalTime>0</TotalTime>
  <Words>329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Segoe UI</vt:lpstr>
      <vt:lpstr>Office Theme</vt:lpstr>
      <vt:lpstr>Whimsical room</vt:lpstr>
      <vt:lpstr>Whimsical Room 1</vt:lpstr>
      <vt:lpstr>Whimsical Room 2</vt:lpstr>
      <vt:lpstr>Whimsical Room 3</vt:lpstr>
      <vt:lpstr>Whimsical Room 4</vt:lpstr>
      <vt:lpstr>Whimsical Room 5</vt:lpstr>
      <vt:lpstr>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Whimsical room</dc:title>
  <dc:creator>Mohamed</dc:creator>
  <cp:lastModifiedBy>Mohamed</cp:lastModifiedBy>
  <cp:revision>1</cp:revision>
  <dcterms:created xsi:type="dcterms:W3CDTF">2021-03-05T17:53:59Z</dcterms:created>
  <dcterms:modified xsi:type="dcterms:W3CDTF">2021-03-05T17:54:04Z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